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7" r:id="rId2"/>
    <p:sldId id="259" r:id="rId3"/>
    <p:sldId id="263" r:id="rId4"/>
    <p:sldId id="264" r:id="rId5"/>
    <p:sldId id="262" r:id="rId6"/>
    <p:sldId id="266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90" d="100"/>
          <a:sy n="90" d="100"/>
        </p:scale>
        <p:origin x="398" y="-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3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83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72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8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6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3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0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9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3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403365A-41DE-4EC0-A64E-FDEA65112A6F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8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403365A-41DE-4EC0-A64E-FDEA65112A6F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39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642" y="798879"/>
            <a:ext cx="10571998" cy="9704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6</a:t>
            </a:r>
            <a:r>
              <a:rPr lang="en-US" sz="6000" baseline="30000" dirty="0">
                <a:solidFill>
                  <a:schemeClr val="bg1"/>
                </a:solidFill>
              </a:rPr>
              <a:t>th</a:t>
            </a:r>
            <a:r>
              <a:rPr lang="en-US" sz="6000" dirty="0">
                <a:solidFill>
                  <a:schemeClr val="bg1"/>
                </a:solidFill>
              </a:rPr>
              <a:t> Grade ELA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Ms. Ellis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336"/>
            <a:ext cx="11929402" cy="5036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/>
              <a:t>WAG Nov. </a:t>
            </a:r>
            <a:r>
              <a:rPr lang="en-US" sz="4000" b="1" dirty="0"/>
              <a:t>14 – Nov. 18</a:t>
            </a:r>
            <a:endParaRPr lang="en-US" sz="4000" dirty="0"/>
          </a:p>
          <a:p>
            <a:pPr marL="0" indent="0" algn="ctr">
              <a:buNone/>
            </a:pPr>
            <a:r>
              <a:rPr lang="en-US" sz="3200" dirty="0"/>
              <a:t>HARD COPIES OF ALL WORKSHEETS PROVIDED BY TEACHER</a:t>
            </a:r>
          </a:p>
        </p:txBody>
      </p:sp>
    </p:spTree>
    <p:extLst>
      <p:ext uri="{BB962C8B-B14F-4D97-AF65-F5344CB8AC3E}">
        <p14:creationId xmlns:p14="http://schemas.microsoft.com/office/powerpoint/2010/main" val="332212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369" y="1961667"/>
            <a:ext cx="10886209" cy="4836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Standard of the Week:</a:t>
            </a:r>
          </a:p>
          <a:p>
            <a:pPr marL="0" indent="0">
              <a:buNone/>
            </a:pPr>
            <a:r>
              <a:rPr lang="en-US" b="1" dirty="0"/>
              <a:t>ELAGSE6RL2: </a:t>
            </a:r>
            <a:r>
              <a:rPr lang="en-US" dirty="0"/>
              <a:t>Determine a theme and/or central idea of a text and how it is conveyed through particular details; provide a summary of the text distinct from personal opinions or judgments.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ELAGSE6RL3: </a:t>
            </a:r>
            <a:r>
              <a:rPr lang="en-US" dirty="0"/>
              <a:t>Describe how a </a:t>
            </a:r>
            <a:r>
              <a:rPr lang="en-US" dirty="0" err="1"/>
              <a:t>particularstory’s</a:t>
            </a:r>
            <a:r>
              <a:rPr lang="en-US" dirty="0"/>
              <a:t> or drama’s plot </a:t>
            </a:r>
            <a:r>
              <a:rPr lang="en-US" dirty="0" err="1"/>
              <a:t>unfoldsin</a:t>
            </a:r>
            <a:r>
              <a:rPr lang="en-US" dirty="0"/>
              <a:t> a series of episodes as well as how the </a:t>
            </a:r>
            <a:r>
              <a:rPr lang="en-US" dirty="0" err="1"/>
              <a:t>charactersrespond</a:t>
            </a:r>
            <a:r>
              <a:rPr lang="en-US" dirty="0"/>
              <a:t> or change as the plot moves towards a resolution.</a:t>
            </a:r>
          </a:p>
          <a:p>
            <a:pPr marL="0" indent="0">
              <a:buNone/>
            </a:pPr>
            <a:r>
              <a:rPr lang="en-US" b="1" dirty="0"/>
              <a:t>ELAGSE6RI2: </a:t>
            </a:r>
            <a:r>
              <a:rPr lang="en-US" dirty="0"/>
              <a:t>Determine a central idea of a text and how it is conveyed through particular details; provide a summary of the text distinct from personal opinions or judgments</a:t>
            </a:r>
          </a:p>
          <a:p>
            <a:pPr marL="0" indent="0">
              <a:buNone/>
            </a:pPr>
            <a:r>
              <a:rPr lang="en-US" b="1" dirty="0"/>
              <a:t>ELAGSE6RI3: </a:t>
            </a:r>
            <a:r>
              <a:rPr lang="en-US" dirty="0"/>
              <a:t>Analyze in detail how a key individual, event, or idea is introduced, illustrated, and elaborated in a text (e.g., through examples or anecdotes).</a:t>
            </a:r>
          </a:p>
          <a:p>
            <a:pPr marL="0" indent="0">
              <a:buNone/>
            </a:pPr>
            <a:r>
              <a:rPr lang="en-US" u="sng" dirty="0"/>
              <a:t>Learning Targets:</a:t>
            </a:r>
          </a:p>
          <a:p>
            <a:r>
              <a:rPr lang="en-US" dirty="0"/>
              <a:t>The student will be able to annotate text and recognize elements of narrative writing. </a:t>
            </a:r>
          </a:p>
          <a:p>
            <a:r>
              <a:rPr lang="en-US" sz="1800" dirty="0"/>
              <a:t>Students will act out a scene from text. Group project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6104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Standard(s)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Priority </a:t>
            </a:r>
            <a:r>
              <a:rPr lang="en-US" dirty="0"/>
              <a:t>Reading</a:t>
            </a:r>
            <a:br>
              <a:rPr lang="en-US" sz="4000" b="1" dirty="0"/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637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Monday Nov 14, 2022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A85252C-8865-4E33-8E5F-0D88F7FF3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4923183"/>
          </a:xfrm>
        </p:spPr>
        <p:txBody>
          <a:bodyPr>
            <a:normAutofit fontScale="47500" lnSpcReduction="20000"/>
          </a:bodyPr>
          <a:lstStyle/>
          <a:p>
            <a:pPr marL="137160" indent="0">
              <a:buNone/>
            </a:pPr>
            <a:r>
              <a:rPr lang="en-US" sz="2200" b="1" dirty="0"/>
              <a:t>Warm Up: </a:t>
            </a:r>
          </a:p>
          <a:p>
            <a:pPr marL="137160" indent="0">
              <a:buNone/>
            </a:pPr>
            <a:r>
              <a:rPr lang="en-US" sz="2200" b="1" dirty="0"/>
              <a:t>Students will answer the question: Who is your favorite actor/actress?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Opening:</a:t>
            </a:r>
          </a:p>
          <a:p>
            <a:pPr marL="480060"/>
            <a:r>
              <a:rPr lang="en-US" sz="2200" b="1" dirty="0"/>
              <a:t>“The New Kid” – Chapters 1-3 </a:t>
            </a:r>
          </a:p>
          <a:p>
            <a:pPr marL="137160" indent="0">
              <a:buNone/>
            </a:pPr>
            <a:r>
              <a:rPr lang="en-US" sz="2200" b="1" dirty="0"/>
              <a:t>student led reading in groups</a:t>
            </a:r>
          </a:p>
          <a:p>
            <a:pPr marL="137160" indent="0">
              <a:buNone/>
            </a:pPr>
            <a:endParaRPr lang="en-US" sz="2200" b="1" dirty="0"/>
          </a:p>
          <a:p>
            <a:pPr marL="480060"/>
            <a:r>
              <a:rPr lang="en-US" sz="2200" b="1" dirty="0"/>
              <a:t>Groups will select the scenes they will act out on Thursday.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Instruction: </a:t>
            </a:r>
            <a:endParaRPr lang="en-US" sz="2000" b="1" dirty="0"/>
          </a:p>
          <a:p>
            <a:pPr marL="480060"/>
            <a:r>
              <a:rPr lang="en-US" sz="2000" b="1" dirty="0"/>
              <a:t>Media/library day ( students will return books and take out new books)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Guided Practice:</a:t>
            </a:r>
          </a:p>
          <a:p>
            <a:pPr marL="137160" indent="0">
              <a:buNone/>
            </a:pPr>
            <a:r>
              <a:rPr lang="en-US" sz="2400" b="1" dirty="0"/>
              <a:t>Media/library day ( students will return books and take out new books)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Small Group Practice:</a:t>
            </a:r>
          </a:p>
          <a:p>
            <a:pPr marL="137160" indent="0">
              <a:buNone/>
            </a:pPr>
            <a:r>
              <a:rPr lang="en-US" sz="2000" b="1" dirty="0"/>
              <a:t>Media/library day ( students will return books and take out new books)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Closers: </a:t>
            </a:r>
          </a:p>
          <a:p>
            <a:pPr marL="137160" indent="0">
              <a:buNone/>
            </a:pPr>
            <a:r>
              <a:rPr lang="en-US" sz="2200" b="1" dirty="0"/>
              <a:t>Students will share  the titles of the books they selected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720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Nov 15, 2022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1C15287-D87F-4922-A5A6-078BFEC7C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4923183"/>
          </a:xfrm>
        </p:spPr>
        <p:txBody>
          <a:bodyPr>
            <a:normAutofit fontScale="62500" lnSpcReduction="20000"/>
          </a:bodyPr>
          <a:lstStyle/>
          <a:p>
            <a:pPr marL="137160" indent="0">
              <a:buNone/>
            </a:pPr>
            <a:r>
              <a:rPr lang="en-US" sz="2200" b="1" dirty="0"/>
              <a:t>Warm Up: </a:t>
            </a:r>
          </a:p>
          <a:p>
            <a:pPr marL="422910" indent="-285750"/>
            <a:r>
              <a:rPr lang="en-US" sz="2200" b="1" dirty="0"/>
              <a:t>Students will answer the question: What acting skills do you look for in an actor/actress?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Opening:</a:t>
            </a:r>
          </a:p>
          <a:p>
            <a:pPr marL="422910" indent="-285750"/>
            <a:r>
              <a:rPr lang="en-US" sz="2400" b="1" dirty="0"/>
              <a:t>Review Acting Styles Rubric part 1</a:t>
            </a:r>
            <a:endParaRPr lang="en-US" sz="2200" b="1" dirty="0"/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Instruction: </a:t>
            </a:r>
            <a:endParaRPr lang="en-US" sz="2000" b="1" dirty="0"/>
          </a:p>
          <a:p>
            <a:pPr marL="480060"/>
            <a:r>
              <a:rPr lang="en-US" sz="2000" b="1" dirty="0"/>
              <a:t>“The New Kid” – Chapters 4-6 </a:t>
            </a:r>
          </a:p>
          <a:p>
            <a:pPr marL="137160" indent="0">
              <a:buNone/>
            </a:pPr>
            <a:r>
              <a:rPr lang="en-US" sz="2000" b="1" dirty="0"/>
              <a:t>student led reading in groups</a:t>
            </a:r>
          </a:p>
          <a:p>
            <a:pPr marL="480060"/>
            <a:endParaRPr lang="en-US" sz="2000" b="1" dirty="0"/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Small Group Practice:</a:t>
            </a:r>
          </a:p>
          <a:p>
            <a:pPr marL="480060"/>
            <a:r>
              <a:rPr lang="en-US" sz="2000" b="1" dirty="0"/>
              <a:t>Groups practicing scenes</a:t>
            </a:r>
          </a:p>
          <a:p>
            <a:pPr marL="480060"/>
            <a:r>
              <a:rPr lang="en-US" sz="2000" b="1" dirty="0"/>
              <a:t>Groups will choose at least one acting style to practice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Closers: </a:t>
            </a:r>
          </a:p>
          <a:p>
            <a:pPr marL="137160" indent="0">
              <a:buNone/>
            </a:pPr>
            <a:r>
              <a:rPr lang="en-US" sz="2200" b="1" dirty="0"/>
              <a:t>Students will share  which acting styles they tried to use during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609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 Nov 16, 2022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86C8096-15EA-489F-BF05-32782DC7D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4923183"/>
          </a:xfrm>
        </p:spPr>
        <p:txBody>
          <a:bodyPr>
            <a:normAutofit fontScale="70000" lnSpcReduction="20000"/>
          </a:bodyPr>
          <a:lstStyle/>
          <a:p>
            <a:pPr marL="137160" indent="0">
              <a:buNone/>
            </a:pPr>
            <a:r>
              <a:rPr lang="en-US" sz="2200" b="1" dirty="0"/>
              <a:t>Warm Up: </a:t>
            </a:r>
          </a:p>
          <a:p>
            <a:pPr marL="422910" indent="-285750"/>
            <a:r>
              <a:rPr lang="en-US" sz="2200" b="1" dirty="0"/>
              <a:t>Students will answer the question: What is the worst movie ever?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Opening:</a:t>
            </a:r>
          </a:p>
          <a:p>
            <a:pPr marL="422910" indent="-285750"/>
            <a:r>
              <a:rPr lang="en-US" sz="2000" b="1" dirty="0"/>
              <a:t>Review Acting Styles Rubric part 2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Instruction: </a:t>
            </a:r>
          </a:p>
          <a:p>
            <a:pPr marL="480060"/>
            <a:r>
              <a:rPr lang="en-US" sz="2200" b="1" dirty="0"/>
              <a:t>“The New Kid” – Chapters 7-9 </a:t>
            </a:r>
          </a:p>
          <a:p>
            <a:pPr marL="137160" indent="0">
              <a:buNone/>
            </a:pPr>
            <a:r>
              <a:rPr lang="en-US" sz="2200" b="1" dirty="0"/>
              <a:t>student led reading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Small Group Practice:</a:t>
            </a:r>
          </a:p>
          <a:p>
            <a:pPr marL="480060"/>
            <a:r>
              <a:rPr lang="en-US" sz="2000" b="1" dirty="0"/>
              <a:t>Groups practicing scenes</a:t>
            </a:r>
          </a:p>
          <a:p>
            <a:pPr marL="480060"/>
            <a:r>
              <a:rPr lang="en-US" sz="2000" b="1" dirty="0"/>
              <a:t>Groups will choose at least one acting style to practice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Closers: </a:t>
            </a:r>
          </a:p>
          <a:p>
            <a:pPr marL="137160" indent="0">
              <a:buNone/>
            </a:pPr>
            <a:r>
              <a:rPr lang="en-US" sz="2200" b="1" dirty="0"/>
              <a:t>Students will share  which acting styles they tried to use during practice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605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 Nov 17, 2022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D058803-840A-406D-8502-3E38B8FA4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4923183"/>
          </a:xfrm>
        </p:spPr>
        <p:txBody>
          <a:bodyPr>
            <a:normAutofit fontScale="62500" lnSpcReduction="20000"/>
          </a:bodyPr>
          <a:lstStyle/>
          <a:p>
            <a:pPr marL="137160" indent="0">
              <a:buNone/>
            </a:pPr>
            <a:r>
              <a:rPr lang="en-US" sz="2200" b="1" dirty="0"/>
              <a:t>Warm Up: </a:t>
            </a:r>
          </a:p>
          <a:p>
            <a:pPr marL="422910" indent="-285750"/>
            <a:r>
              <a:rPr lang="en-US" sz="2200" b="1" dirty="0"/>
              <a:t>Groups will choose the order of performance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Opening:</a:t>
            </a:r>
          </a:p>
          <a:p>
            <a:pPr marL="422910" indent="-285750"/>
            <a:r>
              <a:rPr lang="en-US" sz="2200" b="1" dirty="0"/>
              <a:t>Discuss audience etiquette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Instruction: </a:t>
            </a:r>
          </a:p>
          <a:p>
            <a:pPr marL="480060"/>
            <a:r>
              <a:rPr lang="en-US" sz="2200" b="1" dirty="0"/>
              <a:t>Each group will perform selected scenes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Guided Practice:</a:t>
            </a:r>
          </a:p>
          <a:p>
            <a:pPr marL="137160" indent="0">
              <a:buNone/>
            </a:pPr>
            <a:r>
              <a:rPr lang="en-US" sz="2200" b="1" dirty="0"/>
              <a:t>N/A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Individual Practice:</a:t>
            </a:r>
          </a:p>
          <a:p>
            <a:pPr marL="137160" indent="0">
              <a:buNone/>
            </a:pPr>
            <a:r>
              <a:rPr lang="en-US" sz="2200" b="1" dirty="0"/>
              <a:t>N/A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Closers: </a:t>
            </a:r>
          </a:p>
          <a:p>
            <a:pPr marL="137160" indent="0">
              <a:buNone/>
            </a:pPr>
            <a:r>
              <a:rPr lang="en-US" sz="2200" b="1" dirty="0"/>
              <a:t>Students will share  “Takeaways” from today’s performances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141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Friday Nov 18, 2022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B0730C0-5853-448B-83CC-8A28AF2BC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4923183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2200" b="1" dirty="0"/>
              <a:t>GRIT DAY!</a:t>
            </a:r>
          </a:p>
        </p:txBody>
      </p:sp>
    </p:spTree>
    <p:extLst>
      <p:ext uri="{BB962C8B-B14F-4D97-AF65-F5344CB8AC3E}">
        <p14:creationId xmlns:p14="http://schemas.microsoft.com/office/powerpoint/2010/main" val="2485622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5839</TotalTime>
  <Words>526</Words>
  <Application>Microsoft Office PowerPoint</Application>
  <PresentationFormat>Widescreen</PresentationFormat>
  <Paragraphs>88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Quotable</vt:lpstr>
      <vt:lpstr>6th Grade ELA Ms. Ellis</vt:lpstr>
      <vt:lpstr>Standard(s) Priority Reading </vt:lpstr>
      <vt:lpstr>Monday Nov 14, 2022</vt:lpstr>
      <vt:lpstr>Tuesday Nov 15, 2022</vt:lpstr>
      <vt:lpstr>Wednesday Nov 16, 2022</vt:lpstr>
      <vt:lpstr>Thursday Nov 17, 2022</vt:lpstr>
      <vt:lpstr>Friday Nov 18, 2022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Grade Math</dc:title>
  <dc:creator>Terrell, Jennifer</dc:creator>
  <cp:lastModifiedBy>Ellis, Amarra</cp:lastModifiedBy>
  <cp:revision>83</cp:revision>
  <cp:lastPrinted>2019-08-11T01:51:35Z</cp:lastPrinted>
  <dcterms:created xsi:type="dcterms:W3CDTF">2018-08-24T15:10:25Z</dcterms:created>
  <dcterms:modified xsi:type="dcterms:W3CDTF">2022-11-14T03:34:26Z</dcterms:modified>
</cp:coreProperties>
</file>