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2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398" y="-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/>
              <a:t>WAG Nov. </a:t>
            </a:r>
            <a:r>
              <a:rPr lang="en-US" sz="4000" b="1" dirty="0"/>
              <a:t>14 – Nov. 18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69" y="1961667"/>
            <a:ext cx="10886209" cy="4836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b="1" dirty="0"/>
              <a:t>ELAGSE6RL2: </a:t>
            </a:r>
            <a:r>
              <a:rPr lang="en-US" dirty="0"/>
              <a:t>Determine a theme and/or central idea of a text and how it is conveyed through particular details; provide a summary of the text distinct from personal opinions or judgments.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ELAGSE6RL3: </a:t>
            </a:r>
            <a:r>
              <a:rPr lang="en-US" dirty="0"/>
              <a:t>Describe how a </a:t>
            </a:r>
            <a:r>
              <a:rPr lang="en-US" dirty="0" err="1"/>
              <a:t>particularstory’s</a:t>
            </a:r>
            <a:r>
              <a:rPr lang="en-US" dirty="0"/>
              <a:t> or drama’s plot </a:t>
            </a:r>
            <a:r>
              <a:rPr lang="en-US" dirty="0" err="1"/>
              <a:t>unfoldsin</a:t>
            </a:r>
            <a:r>
              <a:rPr lang="en-US" dirty="0"/>
              <a:t> a series of episodes as well as how the </a:t>
            </a:r>
            <a:r>
              <a:rPr lang="en-US" dirty="0" err="1"/>
              <a:t>charactersrespond</a:t>
            </a:r>
            <a:r>
              <a:rPr lang="en-US" dirty="0"/>
              <a:t> or change as the plot moves towards a resolution.</a:t>
            </a:r>
          </a:p>
          <a:p>
            <a:pPr marL="0" indent="0">
              <a:buNone/>
            </a:pPr>
            <a:r>
              <a:rPr lang="en-US" b="1" dirty="0"/>
              <a:t>ELAGSE6RI2: </a:t>
            </a:r>
            <a:r>
              <a:rPr lang="en-US" dirty="0"/>
              <a:t>Determine a central idea of a text and how it is conveyed through particular details; provide a summary of the text distinct from personal opinions or judgments</a:t>
            </a:r>
          </a:p>
          <a:p>
            <a:pPr marL="0" indent="0">
              <a:buNone/>
            </a:pPr>
            <a:r>
              <a:rPr lang="en-US" b="1" dirty="0"/>
              <a:t>ELAGSE6RI3: </a:t>
            </a:r>
            <a:r>
              <a:rPr lang="en-US" dirty="0"/>
              <a:t>Analyze in detail how a key individual, event, or idea is introduced, illustrated, and elaborated in a text (e.g., through examples or anecdotes).</a:t>
            </a:r>
          </a:p>
          <a:p>
            <a:pPr marL="0" indent="0">
              <a:buNone/>
            </a:pPr>
            <a:r>
              <a:rPr lang="en-US" u="sng" dirty="0"/>
              <a:t>Learning Targets:</a:t>
            </a:r>
          </a:p>
          <a:p>
            <a:r>
              <a:rPr lang="en-US" dirty="0"/>
              <a:t>The student will be able to annotate text and recognize elements of narrative writing. </a:t>
            </a:r>
          </a:p>
          <a:p>
            <a:r>
              <a:rPr lang="en-US" sz="1800" dirty="0"/>
              <a:t>Students will act out a scene from text. Group project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Priority </a:t>
            </a:r>
            <a:r>
              <a:rPr lang="en-US" dirty="0"/>
              <a:t>Reading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Nov 14,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85252C-8865-4E33-8E5F-0D88F7FF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137160" indent="0">
              <a:buNone/>
            </a:pPr>
            <a:r>
              <a:rPr lang="en-US" sz="2200" b="1" dirty="0"/>
              <a:t>Students will answer the question: Who is your favorite actor/actress?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80060"/>
            <a:r>
              <a:rPr lang="en-US" sz="2200" b="1" dirty="0"/>
              <a:t>“The New Kid” – Chapters 1-3 </a:t>
            </a:r>
          </a:p>
          <a:p>
            <a:pPr marL="137160" indent="0">
              <a:buNone/>
            </a:pPr>
            <a:r>
              <a:rPr lang="en-US" sz="2200" b="1" dirty="0"/>
              <a:t>student led reading in groups</a:t>
            </a:r>
          </a:p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200" b="1" dirty="0"/>
              <a:t>Groups will select the scenes they will act out on Thursday.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  <a:endParaRPr lang="en-US" sz="2000" b="1" dirty="0"/>
          </a:p>
          <a:p>
            <a:pPr marL="480060"/>
            <a:r>
              <a:rPr lang="en-US" sz="2000" b="1" dirty="0"/>
              <a:t>Media/library day ( students will return books and take out new books)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Media/library day ( students will return books and take out new books)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137160" indent="0">
              <a:buNone/>
            </a:pPr>
            <a:r>
              <a:rPr lang="en-US" sz="2000" b="1" dirty="0"/>
              <a:t>Media/library day ( students will return books and take out new books)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the titles of the books they selected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Nov 15,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C15287-D87F-4922-A5A6-078BFEC7C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question: What acting skills do you look for in an actor/actress?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400" b="1" dirty="0"/>
              <a:t>Review Acting Styles Rubric part 1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  <a:endParaRPr lang="en-US" sz="2000" b="1" dirty="0"/>
          </a:p>
          <a:p>
            <a:pPr marL="480060"/>
            <a:r>
              <a:rPr lang="en-US" sz="2000" b="1" dirty="0"/>
              <a:t>“The New Kid” – Chapters 4-6 </a:t>
            </a:r>
          </a:p>
          <a:p>
            <a:pPr marL="137160" indent="0">
              <a:buNone/>
            </a:pPr>
            <a:r>
              <a:rPr lang="en-US" sz="2000" b="1" dirty="0"/>
              <a:t>student led reading in groups</a:t>
            </a:r>
          </a:p>
          <a:p>
            <a:pPr marL="480060"/>
            <a:endParaRPr lang="en-US" sz="20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480060"/>
            <a:r>
              <a:rPr lang="en-US" sz="2000" b="1" dirty="0"/>
              <a:t>Groups practicing scenes</a:t>
            </a:r>
          </a:p>
          <a:p>
            <a:pPr marL="480060"/>
            <a:r>
              <a:rPr lang="en-US" sz="2000" b="1" dirty="0"/>
              <a:t>Groups will choose at least one acting style to practice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which acting styles they tried to use during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Nov 16,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6C8096-15EA-489F-BF05-32782DC7D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question: What is the worst movie ever?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000" b="1" dirty="0"/>
              <a:t>Review Acting Styles Rubric part 2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80060"/>
            <a:r>
              <a:rPr lang="en-US" sz="2200" b="1" dirty="0"/>
              <a:t>“The New Kid” – Chapters 7-9 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480060"/>
            <a:r>
              <a:rPr lang="en-US" sz="2000" b="1" dirty="0"/>
              <a:t>Groups practicing scenes</a:t>
            </a:r>
          </a:p>
          <a:p>
            <a:pPr marL="480060"/>
            <a:r>
              <a:rPr lang="en-US" sz="2000" b="1" dirty="0"/>
              <a:t>Groups will choose at least one acting style to practice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which acting styles they tried to use during practice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Nov 17,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D058803-840A-406D-8502-3E38B8FA4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Groups will choose the order of performance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Discuss audience etiquette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80060"/>
            <a:r>
              <a:rPr lang="en-US" sz="2200" b="1" dirty="0"/>
              <a:t>Each group will perform selected scenes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N/A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N/A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“Takeaways” from today’s performances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Nov 18,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0730C0-5853-448B-83CC-8A28AF2BC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2200" b="1" dirty="0"/>
              <a:t>GRIT DAY!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5839</TotalTime>
  <Words>526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ELA Ms. Ellis</vt:lpstr>
      <vt:lpstr>Standard(s) Priority Reading </vt:lpstr>
      <vt:lpstr>Monday Nov 14, 2022</vt:lpstr>
      <vt:lpstr>Tuesday Nov 15, 2022</vt:lpstr>
      <vt:lpstr>Wednesday Nov 16, 2022</vt:lpstr>
      <vt:lpstr>Thursday Nov 17, 2022</vt:lpstr>
      <vt:lpstr>Friday Nov 18,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83</cp:revision>
  <cp:lastPrinted>2019-08-11T01:51:35Z</cp:lastPrinted>
  <dcterms:created xsi:type="dcterms:W3CDTF">2018-08-24T15:10:25Z</dcterms:created>
  <dcterms:modified xsi:type="dcterms:W3CDTF">2022-11-14T03:34:26Z</dcterms:modified>
</cp:coreProperties>
</file>